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9036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8890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861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3247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3291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4623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9496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7606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2329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0628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4954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2939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894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079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7236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150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918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224796445"/>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mp3" /><Relationship Id="rId1" Type="http://schemas.microsoft.com/office/2007/relationships/media" Target="../media/media1.mp3"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12A7-7FE7-0745-B1BE-C186D48D724E}"/>
              </a:ext>
            </a:extLst>
          </p:cNvPr>
          <p:cNvSpPr>
            <a:spLocks noGrp="1"/>
          </p:cNvSpPr>
          <p:nvPr>
            <p:ph type="ctrTitle"/>
          </p:nvPr>
        </p:nvSpPr>
        <p:spPr>
          <a:xfrm>
            <a:off x="459619" y="326572"/>
            <a:ext cx="9023048" cy="3316439"/>
          </a:xfrm>
        </p:spPr>
        <p:txBody>
          <a:bodyPr>
            <a:noAutofit/>
          </a:bodyPr>
          <a:lstStyle/>
          <a:p>
            <a:r>
              <a:rPr lang="en-IN" sz="6600" b="1"/>
              <a:t>RAPID QUESTION</a:t>
            </a:r>
            <a:br>
              <a:rPr lang="en-IN" sz="6600" b="1"/>
            </a:br>
            <a:r>
              <a:rPr lang="en-IN" sz="6600" b="1"/>
              <a:t>SET:- V</a:t>
            </a:r>
            <a:br>
              <a:rPr lang="en-IN" sz="6600" b="1"/>
            </a:br>
            <a:endParaRPr lang="en-US" sz="6600" b="1"/>
          </a:p>
        </p:txBody>
      </p:sp>
      <p:sp>
        <p:nvSpPr>
          <p:cNvPr id="3" name="Subtitle 2">
            <a:extLst>
              <a:ext uri="{FF2B5EF4-FFF2-40B4-BE49-F238E27FC236}">
                <a16:creationId xmlns:a16="http://schemas.microsoft.com/office/drawing/2014/main" id="{FC9B6889-A830-AC4D-B323-405599BC429B}"/>
              </a:ext>
            </a:extLst>
          </p:cNvPr>
          <p:cNvSpPr>
            <a:spLocks noGrp="1"/>
          </p:cNvSpPr>
          <p:nvPr>
            <p:ph type="subTitle" idx="1"/>
          </p:nvPr>
        </p:nvSpPr>
        <p:spPr>
          <a:xfrm>
            <a:off x="459619" y="2866333"/>
            <a:ext cx="8825658" cy="861420"/>
          </a:xfrm>
        </p:spPr>
        <p:txBody>
          <a:bodyPr>
            <a:normAutofit/>
          </a:bodyPr>
          <a:lstStyle/>
          <a:p>
            <a:r>
              <a:rPr lang="en-IN" sz="3600" b="1"/>
              <a:t>(Class- 6 to 8)</a:t>
            </a:r>
            <a:endParaRPr lang="en-US" sz="3600" b="1"/>
          </a:p>
        </p:txBody>
      </p:sp>
    </p:spTree>
    <p:extLst>
      <p:ext uri="{BB962C8B-B14F-4D97-AF65-F5344CB8AC3E}">
        <p14:creationId xmlns:p14="http://schemas.microsoft.com/office/powerpoint/2010/main" val="827358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3968-58E0-A348-BB89-ACDAB65F2660}"/>
              </a:ext>
            </a:extLst>
          </p:cNvPr>
          <p:cNvSpPr>
            <a:spLocks noGrp="1"/>
          </p:cNvSpPr>
          <p:nvPr>
            <p:ph type="title"/>
          </p:nvPr>
        </p:nvSpPr>
        <p:spPr>
          <a:xfrm>
            <a:off x="646112" y="452717"/>
            <a:ext cx="9271984" cy="2135663"/>
          </a:xfrm>
        </p:spPr>
        <p:txBody>
          <a:bodyPr vert="horz" lIns="91440" tIns="45720" rIns="91440" bIns="45720" rtlCol="0" anchor="ctr">
            <a:normAutofit fontScale="90000"/>
          </a:bodyPr>
          <a:lstStyle/>
          <a:p>
            <a:r>
              <a:rPr lang="en-IN" sz="4800" b="1"/>
              <a:t>QUESTION NO. – 9</a:t>
            </a:r>
            <a:br>
              <a:rPr lang="en-IN" sz="4800" b="1"/>
            </a:br>
            <a:r>
              <a:rPr lang="en-IN" sz="4800" b="1"/>
              <a:t>Identify this famous film actor.</a:t>
            </a:r>
            <a:br>
              <a:rPr lang="en-IN" sz="4800" b="1"/>
            </a:br>
            <a:r>
              <a:rPr lang="en-IN" sz="4800" b="1"/>
              <a:t>इस मशहूर फिल्म अभिनेता को पहचानें।</a:t>
            </a:r>
            <a:endParaRPr lang="en-US" sz="4800" b="1"/>
          </a:p>
        </p:txBody>
      </p:sp>
      <p:pic>
        <p:nvPicPr>
          <p:cNvPr id="4" name="Farhan Akhtar.mp3">
            <a:hlinkClick r:id="" action="ppaction://media"/>
            <a:extLst>
              <a:ext uri="{FF2B5EF4-FFF2-40B4-BE49-F238E27FC236}">
                <a16:creationId xmlns:a16="http://schemas.microsoft.com/office/drawing/2014/main" id="{7477C713-C2EB-7847-B21B-BCC186BDC79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364819" y="2911249"/>
            <a:ext cx="3589943" cy="3589943"/>
          </a:xfrm>
        </p:spPr>
      </p:pic>
    </p:spTree>
    <p:extLst>
      <p:ext uri="{BB962C8B-B14F-4D97-AF65-F5344CB8AC3E}">
        <p14:creationId xmlns:p14="http://schemas.microsoft.com/office/powerpoint/2010/main" val="3702208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1051-6298-7D41-A209-BC4DC3CAA7C5}"/>
              </a:ext>
            </a:extLst>
          </p:cNvPr>
          <p:cNvSpPr>
            <a:spLocks noGrp="1"/>
          </p:cNvSpPr>
          <p:nvPr>
            <p:ph type="title"/>
          </p:nvPr>
        </p:nvSpPr>
        <p:spPr>
          <a:xfrm>
            <a:off x="223762" y="40347"/>
            <a:ext cx="11744476" cy="2601420"/>
          </a:xfrm>
        </p:spPr>
        <p:txBody>
          <a:bodyPr vert="horz" lIns="91440" tIns="45720" rIns="91440" bIns="45720" rtlCol="0" anchor="ctr">
            <a:noAutofit/>
          </a:bodyPr>
          <a:lstStyle/>
          <a:p>
            <a:r>
              <a:rPr lang="en-IN" sz="4000" b="1"/>
              <a:t>QUESTION NO. – 10</a:t>
            </a:r>
            <a:br>
              <a:rPr lang="en-IN" sz="4000" b="1"/>
            </a:br>
            <a:r>
              <a:rPr lang="en-IN" sz="4000" b="1"/>
              <a:t>What is the name of this automotive brand?</a:t>
            </a:r>
            <a:br>
              <a:rPr lang="en-IN" sz="4000" b="1"/>
            </a:br>
            <a:r>
              <a:rPr lang="en-IN" sz="4000" b="1"/>
              <a:t>इस ऑटोमोटिव ब्रांड का नाम क्या है?</a:t>
            </a:r>
            <a:br>
              <a:rPr lang="en-IN" sz="4000" b="1"/>
            </a:br>
            <a:endParaRPr lang="en-IN" sz="4000" b="1"/>
          </a:p>
        </p:txBody>
      </p:sp>
      <p:pic>
        <p:nvPicPr>
          <p:cNvPr id="4" name="Picture 4">
            <a:extLst>
              <a:ext uri="{FF2B5EF4-FFF2-40B4-BE49-F238E27FC236}">
                <a16:creationId xmlns:a16="http://schemas.microsoft.com/office/drawing/2014/main" id="{89E3E0C2-2E59-2B4E-B060-52348F60C0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382" y="1972468"/>
            <a:ext cx="9422190" cy="4845185"/>
          </a:xfrm>
        </p:spPr>
      </p:pic>
    </p:spTree>
    <p:extLst>
      <p:ext uri="{BB962C8B-B14F-4D97-AF65-F5344CB8AC3E}">
        <p14:creationId xmlns:p14="http://schemas.microsoft.com/office/powerpoint/2010/main" val="1586721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F244-5C09-684E-BF73-E3A06EA33AB1}"/>
              </a:ext>
            </a:extLst>
          </p:cNvPr>
          <p:cNvSpPr>
            <a:spLocks noGrp="1"/>
          </p:cNvSpPr>
          <p:nvPr>
            <p:ph type="title"/>
          </p:nvPr>
        </p:nvSpPr>
        <p:spPr>
          <a:xfrm>
            <a:off x="3728962" y="-399143"/>
            <a:ext cx="10515600" cy="1325563"/>
          </a:xfrm>
        </p:spPr>
        <p:txBody>
          <a:bodyPr vert="horz" lIns="91440" tIns="45720" rIns="91440" bIns="45720" rtlCol="0" anchor="ctr">
            <a:normAutofit/>
          </a:bodyPr>
          <a:lstStyle/>
          <a:p>
            <a:r>
              <a:rPr lang="en-IN" sz="4800" b="1"/>
              <a:t>ANSWERS</a:t>
            </a:r>
            <a:endParaRPr lang="en-US" sz="4800" b="1"/>
          </a:p>
        </p:txBody>
      </p:sp>
      <p:sp>
        <p:nvSpPr>
          <p:cNvPr id="3" name="Content Placeholder 2">
            <a:extLst>
              <a:ext uri="{FF2B5EF4-FFF2-40B4-BE49-F238E27FC236}">
                <a16:creationId xmlns:a16="http://schemas.microsoft.com/office/drawing/2014/main" id="{7AB9235B-6D82-D643-BC50-8D5112A0DF38}"/>
              </a:ext>
            </a:extLst>
          </p:cNvPr>
          <p:cNvSpPr>
            <a:spLocks noGrp="1"/>
          </p:cNvSpPr>
          <p:nvPr>
            <p:ph idx="1"/>
          </p:nvPr>
        </p:nvSpPr>
        <p:spPr>
          <a:xfrm>
            <a:off x="151192" y="411236"/>
            <a:ext cx="11847284" cy="6362097"/>
          </a:xfrm>
        </p:spPr>
        <p:txBody>
          <a:bodyPr>
            <a:noAutofit/>
          </a:bodyPr>
          <a:lstStyle/>
          <a:p>
            <a:pPr marL="514350" indent="-514350">
              <a:buAutoNum type="arabicPeriod"/>
            </a:pPr>
            <a:r>
              <a:rPr lang="en-IN" sz="3200" b="1"/>
              <a:t>81</a:t>
            </a:r>
          </a:p>
          <a:p>
            <a:pPr marL="514350" indent="-514350">
              <a:buAutoNum type="arabicPeriod"/>
            </a:pPr>
            <a:r>
              <a:rPr lang="en-IN" sz="3200" b="1"/>
              <a:t> (1)</a:t>
            </a:r>
          </a:p>
          <a:p>
            <a:pPr marL="514350" indent="-514350">
              <a:buAutoNum type="arabicPeriod"/>
            </a:pPr>
            <a:r>
              <a:rPr lang="en-IN" sz="3200" b="1"/>
              <a:t>Nobody was at home (घर पर कोई नहीं था)</a:t>
            </a:r>
          </a:p>
          <a:p>
            <a:pPr marL="514350" indent="-514350">
              <a:buAutoNum type="arabicPeriod"/>
            </a:pPr>
            <a:r>
              <a:rPr lang="en-IN" sz="3200" b="1"/>
              <a:t> E</a:t>
            </a:r>
          </a:p>
          <a:p>
            <a:pPr marL="514350" indent="-514350">
              <a:buAutoNum type="arabicPeriod"/>
            </a:pPr>
            <a:r>
              <a:rPr lang="en-IN" sz="3200" b="1"/>
              <a:t>Boxing(मुक्केबाज़ी)</a:t>
            </a:r>
          </a:p>
          <a:p>
            <a:pPr marL="514350" indent="-514350">
              <a:buAutoNum type="arabicPeriod"/>
            </a:pPr>
            <a:r>
              <a:rPr lang="en-IN" sz="3200" b="1"/>
              <a:t> Kerala (केरल)</a:t>
            </a:r>
          </a:p>
          <a:p>
            <a:pPr marL="514350" indent="-514350">
              <a:buAutoNum type="arabicPeriod"/>
            </a:pPr>
            <a:r>
              <a:rPr lang="en-IN" sz="3200" b="1"/>
              <a:t> Junko Taibei (जंको ताइबेई)</a:t>
            </a:r>
          </a:p>
          <a:p>
            <a:pPr marL="514350" indent="-514350">
              <a:buAutoNum type="arabicPeriod"/>
            </a:pPr>
            <a:r>
              <a:rPr lang="en-IN" sz="3200" b="1"/>
              <a:t> Mt. Fuji.  (माउंट फ़ूजी)</a:t>
            </a:r>
          </a:p>
          <a:p>
            <a:pPr marL="514350" indent="-514350">
              <a:buAutoNum type="arabicPeriod"/>
            </a:pPr>
            <a:r>
              <a:rPr lang="en-IN" sz="3200" b="1"/>
              <a:t>Farhan Akhtar (फरहान अख्तर)</a:t>
            </a:r>
          </a:p>
          <a:p>
            <a:pPr marL="514350" indent="-514350">
              <a:buAutoNum type="arabicPeriod"/>
            </a:pPr>
            <a:r>
              <a:rPr lang="en-IN" sz="3200" b="1"/>
              <a:t> BMW (बीएमडब्ल्यू)</a:t>
            </a:r>
          </a:p>
          <a:p>
            <a:pPr marL="514350" indent="-514350">
              <a:buAutoNum type="arabicPeriod"/>
            </a:pPr>
            <a:endParaRPr lang="en-IN" sz="3200" b="1"/>
          </a:p>
        </p:txBody>
      </p:sp>
    </p:spTree>
    <p:extLst>
      <p:ext uri="{BB962C8B-B14F-4D97-AF65-F5344CB8AC3E}">
        <p14:creationId xmlns:p14="http://schemas.microsoft.com/office/powerpoint/2010/main" val="794784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BBB9-FE85-F543-86CA-430E3DAE39A1}"/>
              </a:ext>
            </a:extLst>
          </p:cNvPr>
          <p:cNvSpPr>
            <a:spLocks noGrp="1"/>
          </p:cNvSpPr>
          <p:nvPr>
            <p:ph type="title"/>
          </p:nvPr>
        </p:nvSpPr>
        <p:spPr/>
        <p:txBody>
          <a:bodyPr>
            <a:normAutofit/>
          </a:bodyPr>
          <a:lstStyle/>
          <a:p>
            <a:r>
              <a:rPr lang="en-IN" sz="4800" b="1"/>
              <a:t>QUESTION NO. – 1 </a:t>
            </a:r>
            <a:endParaRPr lang="en-US" sz="4800" b="1"/>
          </a:p>
        </p:txBody>
      </p:sp>
      <p:sp>
        <p:nvSpPr>
          <p:cNvPr id="3" name="Content Placeholder 2">
            <a:extLst>
              <a:ext uri="{FF2B5EF4-FFF2-40B4-BE49-F238E27FC236}">
                <a16:creationId xmlns:a16="http://schemas.microsoft.com/office/drawing/2014/main" id="{352F5F8C-F23D-7A48-A2B8-FD75DEE932DA}"/>
              </a:ext>
            </a:extLst>
          </p:cNvPr>
          <p:cNvSpPr>
            <a:spLocks noGrp="1"/>
          </p:cNvSpPr>
          <p:nvPr>
            <p:ph idx="1"/>
          </p:nvPr>
        </p:nvSpPr>
        <p:spPr>
          <a:xfrm>
            <a:off x="581192" y="2180497"/>
            <a:ext cx="11029615" cy="3274456"/>
          </a:xfrm>
        </p:spPr>
        <p:txBody>
          <a:bodyPr>
            <a:normAutofit fontScale="92500" lnSpcReduction="20000"/>
          </a:bodyPr>
          <a:lstStyle/>
          <a:p>
            <a:r>
              <a:rPr lang="en-IN" sz="4800" b="1"/>
              <a:t>What will come at the place of question mark?</a:t>
            </a:r>
          </a:p>
          <a:p>
            <a:r>
              <a:rPr lang="en-IN" sz="4800" b="1"/>
              <a:t>1 , 9 , 25 , 49 , ? , 121</a:t>
            </a:r>
          </a:p>
          <a:p>
            <a:r>
              <a:rPr lang="en-IN" sz="4800" b="1"/>
              <a:t>प्रश्नवाचक चिन्ह के स्थान पर क्या आयेगा ?
1 , 9 , 25 , 49 , ? , 121</a:t>
            </a:r>
            <a:endParaRPr lang="en-US" sz="4800" b="1"/>
          </a:p>
        </p:txBody>
      </p:sp>
    </p:spTree>
    <p:extLst>
      <p:ext uri="{BB962C8B-B14F-4D97-AF65-F5344CB8AC3E}">
        <p14:creationId xmlns:p14="http://schemas.microsoft.com/office/powerpoint/2010/main" val="1740495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4D83-181A-2842-815E-1556546D09AA}"/>
              </a:ext>
            </a:extLst>
          </p:cNvPr>
          <p:cNvSpPr>
            <a:spLocks noGrp="1"/>
          </p:cNvSpPr>
          <p:nvPr>
            <p:ph type="title"/>
          </p:nvPr>
        </p:nvSpPr>
        <p:spPr>
          <a:xfrm>
            <a:off x="209247" y="-234723"/>
            <a:ext cx="10515600" cy="2508628"/>
          </a:xfrm>
        </p:spPr>
        <p:txBody>
          <a:bodyPr vert="horz" lIns="91440" tIns="45720" rIns="91440" bIns="45720" rtlCol="0" anchor="ctr">
            <a:normAutofit/>
          </a:bodyPr>
          <a:lstStyle/>
          <a:p>
            <a:r>
              <a:rPr lang="en-IN" sz="4800" b="1"/>
              <a:t>QUESTION NO. – 2 </a:t>
            </a:r>
            <a:endParaRPr lang="en-US" sz="4800" b="1"/>
          </a:p>
        </p:txBody>
      </p:sp>
      <p:sp>
        <p:nvSpPr>
          <p:cNvPr id="3" name="Content Placeholder 2">
            <a:extLst>
              <a:ext uri="{FF2B5EF4-FFF2-40B4-BE49-F238E27FC236}">
                <a16:creationId xmlns:a16="http://schemas.microsoft.com/office/drawing/2014/main" id="{D4317345-A707-D94A-ACF0-1DA3C52469DF}"/>
              </a:ext>
            </a:extLst>
          </p:cNvPr>
          <p:cNvSpPr>
            <a:spLocks noGrp="1"/>
          </p:cNvSpPr>
          <p:nvPr>
            <p:ph idx="1"/>
          </p:nvPr>
        </p:nvSpPr>
        <p:spPr>
          <a:xfrm>
            <a:off x="209247" y="1666448"/>
            <a:ext cx="11982753" cy="5390773"/>
          </a:xfrm>
        </p:spPr>
        <p:txBody>
          <a:bodyPr vert="horz" lIns="91440" tIns="45720" rIns="91440" bIns="45720" rtlCol="0">
            <a:normAutofit/>
          </a:bodyPr>
          <a:lstStyle/>
          <a:p>
            <a:r>
              <a:rPr lang="en-IN" sz="3200" b="1"/>
              <a:t> Choose the alternative which resembles the mirror image of the given combination.
वह विकल्प चुनिए जो दिए गए संयोजन के दर्पण प्रतिबिम्ब से मिलता जुलता हो।</a:t>
            </a:r>
          </a:p>
        </p:txBody>
      </p:sp>
      <p:pic>
        <p:nvPicPr>
          <p:cNvPr id="4" name="Picture 3">
            <a:extLst>
              <a:ext uri="{FF2B5EF4-FFF2-40B4-BE49-F238E27FC236}">
                <a16:creationId xmlns:a16="http://schemas.microsoft.com/office/drawing/2014/main" id="{B82E67EB-3438-F84B-A0D6-BD6B91241580}"/>
              </a:ext>
            </a:extLst>
          </p:cNvPr>
          <p:cNvPicPr>
            <a:picLocks noChangeAspect="1"/>
          </p:cNvPicPr>
          <p:nvPr/>
        </p:nvPicPr>
        <p:blipFill>
          <a:blip r:embed="rId2"/>
          <a:stretch>
            <a:fillRect/>
          </a:stretch>
        </p:blipFill>
        <p:spPr>
          <a:xfrm>
            <a:off x="523725" y="4172857"/>
            <a:ext cx="10035418" cy="2624844"/>
          </a:xfrm>
          <a:prstGeom prst="rect">
            <a:avLst/>
          </a:prstGeom>
        </p:spPr>
      </p:pic>
    </p:spTree>
    <p:extLst>
      <p:ext uri="{BB962C8B-B14F-4D97-AF65-F5344CB8AC3E}">
        <p14:creationId xmlns:p14="http://schemas.microsoft.com/office/powerpoint/2010/main" val="3852731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2085-B26F-D34F-92B8-E7F3121450DB}"/>
              </a:ext>
            </a:extLst>
          </p:cNvPr>
          <p:cNvSpPr>
            <a:spLocks noGrp="1"/>
          </p:cNvSpPr>
          <p:nvPr>
            <p:ph type="title"/>
          </p:nvPr>
        </p:nvSpPr>
        <p:spPr/>
        <p:txBody>
          <a:bodyPr vert="horz" lIns="91440" tIns="45720" rIns="91440" bIns="45720" rtlCol="0" anchor="ctr">
            <a:normAutofit/>
          </a:bodyPr>
          <a:lstStyle/>
          <a:p>
            <a:r>
              <a:rPr lang="en-IN" sz="4800" b="1"/>
              <a:t>QUESTION NO. – 3</a:t>
            </a:r>
            <a:endParaRPr lang="en-US" sz="4800" b="1"/>
          </a:p>
        </p:txBody>
      </p:sp>
      <p:sp>
        <p:nvSpPr>
          <p:cNvPr id="3" name="Content Placeholder 2">
            <a:extLst>
              <a:ext uri="{FF2B5EF4-FFF2-40B4-BE49-F238E27FC236}">
                <a16:creationId xmlns:a16="http://schemas.microsoft.com/office/drawing/2014/main" id="{BC00AA5C-4B10-F24F-9D0C-D8E547273929}"/>
              </a:ext>
            </a:extLst>
          </p:cNvPr>
          <p:cNvSpPr>
            <a:spLocks noGrp="1"/>
          </p:cNvSpPr>
          <p:nvPr>
            <p:ph idx="1"/>
          </p:nvPr>
        </p:nvSpPr>
        <p:spPr>
          <a:xfrm>
            <a:off x="254000" y="1983620"/>
            <a:ext cx="11356808" cy="4765524"/>
          </a:xfrm>
        </p:spPr>
        <p:txBody>
          <a:bodyPr vert="horz" lIns="91440" tIns="45720" rIns="91440" bIns="45720" rtlCol="0">
            <a:normAutofit fontScale="85000" lnSpcReduction="20000"/>
          </a:bodyPr>
          <a:lstStyle/>
          <a:p>
            <a:r>
              <a:rPr lang="en-IN" sz="4800" b="1"/>
              <a:t>In a family, there are husband-wife, two sons and two daughters. All the ladies were invited to a dinner. Both sons went out to play. Husband did not return from the office. Who was at home?</a:t>
            </a:r>
          </a:p>
          <a:p>
            <a:r>
              <a:rPr lang="en-IN" sz="4800" b="1"/>
              <a:t>एक परिवार में पति-पत्नी, दो बेटे और दो बेटियां हैं। सभी महिलाओं को रात के खाने के लिए आमंत्रित किया गया था। दोनों बेटे खेलने के लिए बाहर गए थे। पति ऑफिस से नहीं लौटा। घर पर कौन था?</a:t>
            </a:r>
          </a:p>
        </p:txBody>
      </p:sp>
    </p:spTree>
    <p:extLst>
      <p:ext uri="{BB962C8B-B14F-4D97-AF65-F5344CB8AC3E}">
        <p14:creationId xmlns:p14="http://schemas.microsoft.com/office/powerpoint/2010/main" val="763412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7AB3-91AF-584F-9549-30B4C30E9F81}"/>
              </a:ext>
            </a:extLst>
          </p:cNvPr>
          <p:cNvSpPr>
            <a:spLocks noGrp="1"/>
          </p:cNvSpPr>
          <p:nvPr>
            <p:ph type="title"/>
          </p:nvPr>
        </p:nvSpPr>
        <p:spPr/>
        <p:txBody>
          <a:bodyPr vert="horz" lIns="91440" tIns="45720" rIns="91440" bIns="45720" rtlCol="0" anchor="ctr">
            <a:normAutofit/>
          </a:bodyPr>
          <a:lstStyle/>
          <a:p>
            <a:r>
              <a:rPr lang="en-IN" sz="4800" b="1"/>
              <a:t>QUESTION NO. – 4</a:t>
            </a:r>
            <a:endParaRPr lang="en-US" sz="4800" b="1"/>
          </a:p>
        </p:txBody>
      </p:sp>
      <p:sp>
        <p:nvSpPr>
          <p:cNvPr id="3" name="Content Placeholder 2">
            <a:extLst>
              <a:ext uri="{FF2B5EF4-FFF2-40B4-BE49-F238E27FC236}">
                <a16:creationId xmlns:a16="http://schemas.microsoft.com/office/drawing/2014/main" id="{9E6A3F9D-6954-5B4F-B079-A47901198354}"/>
              </a:ext>
            </a:extLst>
          </p:cNvPr>
          <p:cNvSpPr>
            <a:spLocks noGrp="1"/>
          </p:cNvSpPr>
          <p:nvPr>
            <p:ph idx="1"/>
          </p:nvPr>
        </p:nvSpPr>
        <p:spPr/>
        <p:txBody>
          <a:bodyPr vert="horz" lIns="91440" tIns="45720" rIns="91440" bIns="45720" rtlCol="0">
            <a:normAutofit fontScale="77500" lnSpcReduction="20000"/>
          </a:bodyPr>
          <a:lstStyle/>
          <a:p>
            <a:r>
              <a:rPr lang="en-IN" sz="4800" b="1"/>
              <a:t>What should come next in the following letter sequence?</a:t>
            </a:r>
            <a:br>
              <a:rPr lang="en-IN" sz="4800" b="1"/>
            </a:br>
            <a:r>
              <a:rPr lang="en-IN" sz="4800" b="1"/>
              <a:t>A A B A B C A B C D A B C D E A B C D</a:t>
            </a:r>
          </a:p>
          <a:p>
            <a:r>
              <a:rPr lang="en-IN" sz="4800" b="1"/>
              <a:t>निम्नलिखित अक्षर क्रम में आगे क्या आना चाहिए? </a:t>
            </a:r>
          </a:p>
          <a:p>
            <a:r>
              <a:rPr lang="en-IN" sz="4800" b="1"/>
              <a:t>ए ए बी ए बी सी ए बी सी डी ए बी सी डी ई ए बी सी डी</a:t>
            </a:r>
            <a:endParaRPr lang="en-US" sz="4800" b="1"/>
          </a:p>
        </p:txBody>
      </p:sp>
    </p:spTree>
    <p:extLst>
      <p:ext uri="{BB962C8B-B14F-4D97-AF65-F5344CB8AC3E}">
        <p14:creationId xmlns:p14="http://schemas.microsoft.com/office/powerpoint/2010/main" val="3714693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A65F-B4D3-DC43-A71A-DF570898B08D}"/>
              </a:ext>
            </a:extLst>
          </p:cNvPr>
          <p:cNvSpPr>
            <a:spLocks noGrp="1"/>
          </p:cNvSpPr>
          <p:nvPr>
            <p:ph type="title"/>
          </p:nvPr>
        </p:nvSpPr>
        <p:spPr/>
        <p:txBody>
          <a:bodyPr vert="horz" lIns="91440" tIns="45720" rIns="91440" bIns="45720" rtlCol="0" anchor="ctr">
            <a:normAutofit/>
          </a:bodyPr>
          <a:lstStyle/>
          <a:p>
            <a:r>
              <a:rPr lang="en-IN" sz="4800" b="1"/>
              <a:t>QUESTION NO. – 5</a:t>
            </a:r>
            <a:endParaRPr lang="en-US" sz="4800" b="1"/>
          </a:p>
        </p:txBody>
      </p:sp>
      <p:sp>
        <p:nvSpPr>
          <p:cNvPr id="3" name="Content Placeholder 2">
            <a:extLst>
              <a:ext uri="{FF2B5EF4-FFF2-40B4-BE49-F238E27FC236}">
                <a16:creationId xmlns:a16="http://schemas.microsoft.com/office/drawing/2014/main" id="{0D41D5AC-18A0-114A-921E-A0D48D4915FB}"/>
              </a:ext>
            </a:extLst>
          </p:cNvPr>
          <p:cNvSpPr>
            <a:spLocks noGrp="1"/>
          </p:cNvSpPr>
          <p:nvPr>
            <p:ph idx="1"/>
          </p:nvPr>
        </p:nvSpPr>
        <p:spPr>
          <a:xfrm>
            <a:off x="850295" y="1801435"/>
            <a:ext cx="10515600" cy="4351338"/>
          </a:xfrm>
        </p:spPr>
        <p:txBody>
          <a:bodyPr vert="horz" lIns="91440" tIns="45720" rIns="91440" bIns="45720" rtlCol="0">
            <a:normAutofit fontScale="92500" lnSpcReduction="20000"/>
          </a:bodyPr>
          <a:lstStyle/>
          <a:p>
            <a:r>
              <a:rPr lang="en-IN" sz="4800" b="1"/>
              <a:t>Lovlina Borgohain has been honoured with the Major Dhyan Chand Khel Ratna Award 2021. She is related to which sports?</a:t>
            </a:r>
          </a:p>
          <a:p>
            <a:r>
              <a:rPr lang="en-IN" sz="4800" b="1"/>
              <a:t>लवलीना बोरगोहेन को मेजर ध्यानचंद खेल रत्न पुरस्कार 2021 से सम्मानित किया गया है। वह किस खेल से संबंधित हैं?</a:t>
            </a:r>
            <a:endParaRPr lang="en-US" sz="4800" b="1"/>
          </a:p>
        </p:txBody>
      </p:sp>
    </p:spTree>
    <p:extLst>
      <p:ext uri="{BB962C8B-B14F-4D97-AF65-F5344CB8AC3E}">
        <p14:creationId xmlns:p14="http://schemas.microsoft.com/office/powerpoint/2010/main" val="4252970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29AF-18B2-414A-B1C0-26B7A47C9416}"/>
              </a:ext>
            </a:extLst>
          </p:cNvPr>
          <p:cNvSpPr>
            <a:spLocks noGrp="1"/>
          </p:cNvSpPr>
          <p:nvPr>
            <p:ph type="title"/>
          </p:nvPr>
        </p:nvSpPr>
        <p:spPr/>
        <p:txBody>
          <a:bodyPr vert="horz" lIns="91440" tIns="45720" rIns="91440" bIns="45720" rtlCol="0" anchor="ctr">
            <a:normAutofit/>
          </a:bodyPr>
          <a:lstStyle/>
          <a:p>
            <a:r>
              <a:rPr lang="en-IN" sz="4800" b="1"/>
              <a:t>QUESTION NO. – 6</a:t>
            </a:r>
            <a:endParaRPr lang="en-US" sz="4800" b="1"/>
          </a:p>
        </p:txBody>
      </p:sp>
      <p:sp>
        <p:nvSpPr>
          <p:cNvPr id="3" name="Content Placeholder 2">
            <a:extLst>
              <a:ext uri="{FF2B5EF4-FFF2-40B4-BE49-F238E27FC236}">
                <a16:creationId xmlns:a16="http://schemas.microsoft.com/office/drawing/2014/main" id="{7E62661E-6C5B-F94B-BB6D-60FCB9BFA706}"/>
              </a:ext>
            </a:extLst>
          </p:cNvPr>
          <p:cNvSpPr>
            <a:spLocks noGrp="1"/>
          </p:cNvSpPr>
          <p:nvPr>
            <p:ph idx="1"/>
          </p:nvPr>
        </p:nvSpPr>
        <p:spPr/>
        <p:txBody>
          <a:bodyPr vert="horz" lIns="91440" tIns="45720" rIns="91440" bIns="45720" rtlCol="0">
            <a:normAutofit/>
          </a:bodyPr>
          <a:lstStyle/>
          <a:p>
            <a:r>
              <a:rPr lang="en-IN" sz="4800" b="1"/>
              <a:t>“Kandla” is to “Gujarat” as “Cochin” is to___?</a:t>
            </a:r>
          </a:p>
          <a:p>
            <a:r>
              <a:rPr lang="en-IN" sz="4800" b="1"/>
              <a:t>कांडला” का “गुजरात” है उसी रूप में “कोचीन” का _____ है?</a:t>
            </a:r>
            <a:endParaRPr lang="en-US" sz="4800" b="1"/>
          </a:p>
        </p:txBody>
      </p:sp>
    </p:spTree>
    <p:extLst>
      <p:ext uri="{BB962C8B-B14F-4D97-AF65-F5344CB8AC3E}">
        <p14:creationId xmlns:p14="http://schemas.microsoft.com/office/powerpoint/2010/main" val="1441628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851E-47E4-AF40-BDD8-FB528CE1F565}"/>
              </a:ext>
            </a:extLst>
          </p:cNvPr>
          <p:cNvSpPr>
            <a:spLocks noGrp="1"/>
          </p:cNvSpPr>
          <p:nvPr>
            <p:ph type="title"/>
          </p:nvPr>
        </p:nvSpPr>
        <p:spPr/>
        <p:txBody>
          <a:bodyPr vert="horz" lIns="91440" tIns="45720" rIns="91440" bIns="45720" rtlCol="0" anchor="ctr">
            <a:normAutofit/>
          </a:bodyPr>
          <a:lstStyle/>
          <a:p>
            <a:r>
              <a:rPr lang="en-IN" sz="4800" b="1"/>
              <a:t>QUESTION NO. – 7 </a:t>
            </a:r>
            <a:endParaRPr lang="en-US" sz="4800" b="1"/>
          </a:p>
        </p:txBody>
      </p:sp>
      <p:sp>
        <p:nvSpPr>
          <p:cNvPr id="3" name="Content Placeholder 2">
            <a:extLst>
              <a:ext uri="{FF2B5EF4-FFF2-40B4-BE49-F238E27FC236}">
                <a16:creationId xmlns:a16="http://schemas.microsoft.com/office/drawing/2014/main" id="{893E66BB-A87F-3F49-B306-86664286C73F}"/>
              </a:ext>
            </a:extLst>
          </p:cNvPr>
          <p:cNvSpPr>
            <a:spLocks noGrp="1"/>
          </p:cNvSpPr>
          <p:nvPr>
            <p:ph idx="1"/>
          </p:nvPr>
        </p:nvSpPr>
        <p:spPr/>
        <p:txBody>
          <a:bodyPr vert="horz" lIns="91440" tIns="45720" rIns="91440" bIns="45720" rtlCol="0">
            <a:normAutofit/>
          </a:bodyPr>
          <a:lstStyle/>
          <a:p>
            <a:r>
              <a:rPr lang="en-IN" sz="4800" b="1"/>
              <a:t>The first woman to climb Mount Everest?</a:t>
            </a:r>
          </a:p>
          <a:p>
            <a:r>
              <a:rPr lang="en-IN" sz="4800" b="1"/>
              <a:t>माउंट एवरेस्ट पर चढ़ने वाली पहली महिला?</a:t>
            </a:r>
            <a:endParaRPr lang="en-US" sz="4800" b="1"/>
          </a:p>
        </p:txBody>
      </p:sp>
    </p:spTree>
    <p:extLst>
      <p:ext uri="{BB962C8B-B14F-4D97-AF65-F5344CB8AC3E}">
        <p14:creationId xmlns:p14="http://schemas.microsoft.com/office/powerpoint/2010/main" val="3052695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3A8D-7ADF-8C4B-9356-AFC76675C924}"/>
              </a:ext>
            </a:extLst>
          </p:cNvPr>
          <p:cNvSpPr>
            <a:spLocks noGrp="1"/>
          </p:cNvSpPr>
          <p:nvPr>
            <p:ph type="title"/>
          </p:nvPr>
        </p:nvSpPr>
        <p:spPr>
          <a:xfrm>
            <a:off x="247952" y="112640"/>
            <a:ext cx="11653762" cy="2935359"/>
          </a:xfrm>
        </p:spPr>
        <p:txBody>
          <a:bodyPr vert="horz" lIns="91440" tIns="45720" rIns="91440" bIns="45720" rtlCol="0" anchor="ctr">
            <a:noAutofit/>
          </a:bodyPr>
          <a:lstStyle/>
          <a:p>
            <a:r>
              <a:rPr lang="en-IN" sz="3200" b="1"/>
              <a:t> 8. Sacred mountain in Japan as well as an active volcano. Known for its beauty and grateful conical form..Identify it.</a:t>
            </a:r>
            <a:br>
              <a:rPr lang="en-IN" sz="3200" b="1"/>
            </a:br>
            <a:r>
              <a:rPr lang="en-IN" sz="3200" b="1"/>
              <a:t>जापान में पवित्र पर्वत और साथ ही एक सक्रिय ज्वालामुखी। इसकी सुंदरता और आभारी शंक्वाकार रूप के लिए जाना जाता है। इसे पहचानें।</a:t>
            </a:r>
            <a:endParaRPr lang="en-US" sz="3200" b="1"/>
          </a:p>
        </p:txBody>
      </p:sp>
      <p:pic>
        <p:nvPicPr>
          <p:cNvPr id="4" name="Picture 4">
            <a:extLst>
              <a:ext uri="{FF2B5EF4-FFF2-40B4-BE49-F238E27FC236}">
                <a16:creationId xmlns:a16="http://schemas.microsoft.com/office/drawing/2014/main" id="{016AF101-F53C-7C4B-913A-D092447857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52" y="3181048"/>
            <a:ext cx="10341428" cy="3456973"/>
          </a:xfrm>
        </p:spPr>
      </p:pic>
    </p:spTree>
    <p:extLst>
      <p:ext uri="{BB962C8B-B14F-4D97-AF65-F5344CB8AC3E}">
        <p14:creationId xmlns:p14="http://schemas.microsoft.com/office/powerpoint/2010/main" val="774392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RAPID QUESTION SET:- V </vt:lpstr>
      <vt:lpstr>QUESTION NO. – 1 </vt:lpstr>
      <vt:lpstr>QUESTION NO. – 2 </vt:lpstr>
      <vt:lpstr>QUESTION NO. – 3</vt:lpstr>
      <vt:lpstr>QUESTION NO. – 4</vt:lpstr>
      <vt:lpstr>QUESTION NO. – 5</vt:lpstr>
      <vt:lpstr>QUESTION NO. – 6</vt:lpstr>
      <vt:lpstr>QUESTION NO. – 7 </vt:lpstr>
      <vt:lpstr> 8. Sacred mountain in Japan as well as an active volcano. Known for its beauty and grateful conical form..Identify it. जापान में पवित्र पर्वत और साथ ही एक सक्रिय ज्वालामुखी। इसकी सुंदरता और आभारी शंक्वाकार रूप के लिए जाना जाता है। इसे पहचानें।</vt:lpstr>
      <vt:lpstr>QUESTION NO. – 9 Identify this famous film actor. इस मशहूर फिल्म अभिनेता को पहचानें।</vt:lpstr>
      <vt:lpstr>QUESTION NO. – 10 What is the name of this automotive brand? इस ऑटोमोटिव ब्रांड का नाम क्या है? </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AJMAT ALI</dc:creator>
  <cp:lastModifiedBy>AJMAT ALI</cp:lastModifiedBy>
  <cp:revision>13</cp:revision>
  <dcterms:created xsi:type="dcterms:W3CDTF">2021-12-07T17:33:04Z</dcterms:created>
  <dcterms:modified xsi:type="dcterms:W3CDTF">2021-12-10T11:00:08Z</dcterms:modified>
</cp:coreProperties>
</file>